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67"/>
  </p:notesMasterIdLst>
  <p:handoutMasterIdLst>
    <p:handoutMasterId r:id="rId68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10" r:id="rId49"/>
    <p:sldId id="26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357" r:id="rId65"/>
    <p:sldId id="276" r:id="rId6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2023-03-24-Friday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2023-03-24-Friday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53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54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675F6-12D1-1885-CABA-0BD5B4327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</a:rPr>
              <a:t>Q&amp;A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B912C-9D77-48F6-0F31-350875F6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2157351" cy="365125"/>
          </a:xfrm>
        </p:spPr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E7D3B-E6C5-6E70-3C33-0ECF7D72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7540A-CF90-9D95-D14F-EF1A1F7F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06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algn="ctr"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2889</Words>
  <Application>Microsoft Office PowerPoint</Application>
  <PresentationFormat>와이드스크린</PresentationFormat>
  <Paragraphs>467</Paragraphs>
  <Slides>62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Q&amp;A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103</cp:revision>
  <dcterms:created xsi:type="dcterms:W3CDTF">2023-03-21T04:41:08Z</dcterms:created>
  <dcterms:modified xsi:type="dcterms:W3CDTF">2023-03-24T06:35:23Z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